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6" r:id="rId4"/>
    <p:sldId id="260" r:id="rId5"/>
    <p:sldId id="261" r:id="rId6"/>
    <p:sldId id="262" r:id="rId7"/>
    <p:sldId id="259" r:id="rId8"/>
    <p:sldId id="257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Приготовление школьного завтрака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МБОУ СОШ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– залог хорошей успеваемости!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29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	</a:t>
            </a:r>
            <a:r>
              <a:rPr lang="ru-RU" sz="1800" dirty="0" smtClean="0"/>
              <a:t>При составлении меню обязательно учитываются потребности организма, связанных с его ростом и развитием, с изменением условий внешней среды, с повышенной физической или эмоциональной нагрузкой. При оптимальной системе питания соблюдается  баланс между поступлением и расходованием основных пищевых веществ.</a:t>
            </a:r>
          </a:p>
          <a:p>
            <a:pPr>
              <a:buNone/>
            </a:pPr>
            <a:r>
              <a:rPr lang="ru-RU" sz="1800" dirty="0" smtClean="0">
                <a:cs typeface="Times New Roman" pitchFamily="18" charset="0"/>
              </a:rPr>
              <a:t>		Школьные завтраки – это не только важная составляющая часть дневного рациона ребенка, но и основа его физического и интеллектуального развития.</a:t>
            </a: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5366" name="Picture 6" descr="C:\Users\user\Pictures\Фон для столовой\фон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4211964"/>
            <a:ext cx="5256584" cy="2464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Приготовление мяса курицы в духовом шкафу </a:t>
            </a:r>
            <a:endParaRPr lang="ru-RU" dirty="0"/>
          </a:p>
        </p:txBody>
      </p:sp>
      <p:pic>
        <p:nvPicPr>
          <p:cNvPr id="14" name="Содержимое 13" descr="0e351100-0772-4d4d-a238-362ed1fd23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Горячее</a:t>
            </a:r>
            <a:r>
              <a:rPr lang="ru-RU" dirty="0" smtClean="0"/>
              <a:t> </a:t>
            </a:r>
            <a:r>
              <a:rPr lang="ru-RU" b="1" dirty="0" smtClean="0"/>
              <a:t>питание</a:t>
            </a:r>
            <a:r>
              <a:rPr lang="ru-RU" dirty="0" smtClean="0"/>
              <a:t> </a:t>
            </a:r>
            <a:r>
              <a:rPr lang="ru-RU" b="1" dirty="0" smtClean="0"/>
              <a:t>школьника</a:t>
            </a:r>
            <a:r>
              <a:rPr lang="ru-RU" dirty="0" smtClean="0"/>
              <a:t> – условие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9" name="Содержимое 8" descr="23a57666-b30a-48cc-8506-4206ae172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10" name="Содержимое 9" descr="6ab22a19-c0db-4d1c-83d4-2db0aaf897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0085"/>
            <a:ext cx="4038600" cy="4434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Салаты, приготовленные нашими поварами – самые полезные</a:t>
            </a:r>
            <a:endParaRPr lang="ru-RU" dirty="0"/>
          </a:p>
        </p:txBody>
      </p:sp>
      <p:pic>
        <p:nvPicPr>
          <p:cNvPr id="5" name="Содержимое 4" descr="2bae1c62-24aa-4462-80bb-4a25242cdc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Квашеные</a:t>
            </a:r>
            <a:r>
              <a:rPr lang="ru-RU" dirty="0" smtClean="0"/>
              <a:t> </a:t>
            </a:r>
            <a:r>
              <a:rPr lang="ru-RU" b="1" dirty="0" smtClean="0"/>
              <a:t>помидоры</a:t>
            </a:r>
            <a:r>
              <a:rPr lang="ru-RU" dirty="0" smtClean="0"/>
              <a:t>, богаты витаминами С, РР, А, группы В и магнием. </a:t>
            </a:r>
          </a:p>
          <a:p>
            <a:pPr>
              <a:buNone/>
            </a:pPr>
            <a:r>
              <a:rPr lang="ru-RU" b="1" dirty="0" smtClean="0"/>
              <a:t>Квашеные </a:t>
            </a:r>
            <a:r>
              <a:rPr lang="ru-RU" dirty="0" smtClean="0"/>
              <a:t> </a:t>
            </a:r>
            <a:r>
              <a:rPr lang="ru-RU" b="1" dirty="0" smtClean="0"/>
              <a:t>огурцы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содержат рекордное количество витаминов группы B и йода.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Польза</a:t>
            </a:r>
            <a:r>
              <a:rPr lang="ru-RU" dirty="0" smtClean="0"/>
              <a:t> </a:t>
            </a:r>
            <a:r>
              <a:rPr lang="ru-RU" b="1" dirty="0" smtClean="0"/>
              <a:t>яблочного сока</a:t>
            </a:r>
            <a:r>
              <a:rPr lang="ru-RU" dirty="0" smtClean="0"/>
              <a:t> для здоровья обоснована содержанием таких минералов, как магний, калий, кальций, цинк, медь. </a:t>
            </a:r>
            <a:endParaRPr lang="ru-RU" dirty="0"/>
          </a:p>
        </p:txBody>
      </p:sp>
      <p:pic>
        <p:nvPicPr>
          <p:cNvPr id="5" name="Содержимое 4" descr="dcdb8d36-a51c-4d74-97ee-64303934e57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Хлеб – всему голова</a:t>
            </a:r>
            <a:endParaRPr lang="ru-RU" dirty="0"/>
          </a:p>
        </p:txBody>
      </p:sp>
      <p:pic>
        <p:nvPicPr>
          <p:cNvPr id="7" name="Содержимое 6" descr="432d5332-3de0-42cf-8ee7-7e0de0252e9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100" dirty="0" smtClean="0"/>
              <a:t>Хлеб - содержит богатый состав: витаминов (В1, В2, В6, РР, Е) и минералов (магний и железо). Витамины активно участвуют в обменных процессах. Их недостаток сказывается на состоянии отдельных органов и тканей, а также на важнейших функциях: рост, интеллектуальные и физические возможности, защитные функции организма.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Накрываем на стол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buSzPct val="70000"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Рано утром на рассвете, </a:t>
            </a:r>
          </a:p>
          <a:p>
            <a:pPr marL="274320" lvl="0" indent="-274320">
              <a:spcBef>
                <a:spcPts val="600"/>
              </a:spcBef>
              <a:buSzPct val="70000"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Когда спят еще все дети, </a:t>
            </a:r>
          </a:p>
          <a:p>
            <a:pPr marL="274320" lvl="0" indent="-274320">
              <a:spcBef>
                <a:spcPts val="600"/>
              </a:spcBef>
              <a:buSzPct val="70000"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Повара наши спешат,</a:t>
            </a:r>
          </a:p>
          <a:p>
            <a:pPr marL="274320" lvl="0" indent="-274320">
              <a:spcBef>
                <a:spcPts val="600"/>
              </a:spcBef>
              <a:buSzPct val="70000"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Приготовить всё хотят. </a:t>
            </a:r>
          </a:p>
          <a:p>
            <a:pPr marL="274320" lvl="0" indent="-274320">
              <a:spcBef>
                <a:spcPts val="600"/>
              </a:spcBef>
              <a:buSzPct val="70000"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Чтобы вкусные котлеты</a:t>
            </a:r>
          </a:p>
          <a:p>
            <a:pPr marL="274320" lvl="0" indent="-274320">
              <a:spcBef>
                <a:spcPts val="600"/>
              </a:spcBef>
              <a:buSzPct val="70000"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Уплетали наши дети.</a:t>
            </a:r>
          </a:p>
          <a:p>
            <a:pPr marL="274320" lvl="0" indent="-274320">
              <a:spcBef>
                <a:spcPts val="600"/>
              </a:spcBef>
              <a:buSzPct val="70000"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И полезное какао,</a:t>
            </a:r>
          </a:p>
          <a:p>
            <a:pPr marL="274320" lvl="0" indent="-274320">
              <a:spcBef>
                <a:spcPts val="600"/>
              </a:spcBef>
              <a:buSzPct val="70000"/>
              <a:buNone/>
              <a:defRPr/>
            </a:pPr>
            <a:r>
              <a:rPr lang="ru-RU" sz="3200" dirty="0" smtClean="0">
                <a:cs typeface="Times New Roman" pitchFamily="18" charset="0"/>
              </a:rPr>
              <a:t>Чтоб учиться хорошо!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1" name="Picture 7" descr="C:\Users\user\Pictures\Фон для столовой\39a53d7e-3bc6-4aaa-ae59-564eafa05e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16832"/>
            <a:ext cx="3011928" cy="4595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Повара нашей столовой стараются, чтобы завтраки наших школьников были вкусными и полезными.</a:t>
            </a:r>
            <a:endParaRPr lang="ru-RU" sz="3200" dirty="0"/>
          </a:p>
        </p:txBody>
      </p:sp>
      <p:pic>
        <p:nvPicPr>
          <p:cNvPr id="5" name="Содержимое 4" descr="24496d86-4051-4591-a287-f98e596bb2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767a96d5-7d6e-4cc3-9e4e-d990ad2f3f7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148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Приготовление школьного завтрака</vt:lpstr>
      <vt:lpstr>Здоровое питание – залог хорошей успеваемости!</vt:lpstr>
      <vt:lpstr>Приготовление мяса курицы в духовом шкафу </vt:lpstr>
      <vt:lpstr>Горячее питание школьника – условие здоровьесбережения!</vt:lpstr>
      <vt:lpstr>Салаты, приготовленные нашими поварами – самые полезные</vt:lpstr>
      <vt:lpstr>Слайд 6</vt:lpstr>
      <vt:lpstr>Хлеб – всему голова</vt:lpstr>
      <vt:lpstr>Накрываем на стол</vt:lpstr>
      <vt:lpstr>Повара нашей столовой стараются, чтобы завтраки наших школьников были вкусными и полезными.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школьного завтрака</dc:title>
  <dc:creator>user</dc:creator>
  <cp:lastModifiedBy>Дмитрий Каленюк</cp:lastModifiedBy>
  <cp:revision>10</cp:revision>
  <dcterms:created xsi:type="dcterms:W3CDTF">2021-11-09T07:59:49Z</dcterms:created>
  <dcterms:modified xsi:type="dcterms:W3CDTF">2009-08-17T02:14:00Z</dcterms:modified>
</cp:coreProperties>
</file>