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-684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25D1-104F-4F5D-AA1A-8486224C827E}" type="datetimeFigureOut">
              <a:rPr lang="ru-RU" smtClean="0"/>
              <a:t>20.11.21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8E49-1764-4D66-871F-119E121A6C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258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25D1-104F-4F5D-AA1A-8486224C827E}" type="datetimeFigureOut">
              <a:rPr lang="ru-RU" smtClean="0"/>
              <a:t>20.11.21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8E49-1764-4D66-871F-119E121A6C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9046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25D1-104F-4F5D-AA1A-8486224C827E}" type="datetimeFigureOut">
              <a:rPr lang="ru-RU" smtClean="0"/>
              <a:t>20.11.21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8E49-1764-4D66-871F-119E121A6CAF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2994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25D1-104F-4F5D-AA1A-8486224C827E}" type="datetimeFigureOut">
              <a:rPr lang="ru-RU" smtClean="0"/>
              <a:t>20.11.21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8E49-1764-4D66-871F-119E121A6C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599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25D1-104F-4F5D-AA1A-8486224C827E}" type="datetimeFigureOut">
              <a:rPr lang="ru-RU" smtClean="0"/>
              <a:t>20.11.21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8E49-1764-4D66-871F-119E121A6CA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51212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25D1-104F-4F5D-AA1A-8486224C827E}" type="datetimeFigureOut">
              <a:rPr lang="ru-RU" smtClean="0"/>
              <a:t>20.11.21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8E49-1764-4D66-871F-119E121A6C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67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25D1-104F-4F5D-AA1A-8486224C827E}" type="datetimeFigureOut">
              <a:rPr lang="ru-RU" smtClean="0"/>
              <a:t>20.11.21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8E49-1764-4D66-871F-119E121A6C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1164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25D1-104F-4F5D-AA1A-8486224C827E}" type="datetimeFigureOut">
              <a:rPr lang="ru-RU" smtClean="0"/>
              <a:t>20.11.21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8E49-1764-4D66-871F-119E121A6C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74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25D1-104F-4F5D-AA1A-8486224C827E}" type="datetimeFigureOut">
              <a:rPr lang="ru-RU" smtClean="0"/>
              <a:t>20.11.21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8E49-1764-4D66-871F-119E121A6C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429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25D1-104F-4F5D-AA1A-8486224C827E}" type="datetimeFigureOut">
              <a:rPr lang="ru-RU" smtClean="0"/>
              <a:t>20.11.21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8E49-1764-4D66-871F-119E121A6C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911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25D1-104F-4F5D-AA1A-8486224C827E}" type="datetimeFigureOut">
              <a:rPr lang="ru-RU" smtClean="0"/>
              <a:t>20.11.21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8E49-1764-4D66-871F-119E121A6C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515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25D1-104F-4F5D-AA1A-8486224C827E}" type="datetimeFigureOut">
              <a:rPr lang="ru-RU" smtClean="0"/>
              <a:t>20.11.21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8E49-1764-4D66-871F-119E121A6C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499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25D1-104F-4F5D-AA1A-8486224C827E}" type="datetimeFigureOut">
              <a:rPr lang="ru-RU" smtClean="0"/>
              <a:t>20.11.21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8E49-1764-4D66-871F-119E121A6C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337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25D1-104F-4F5D-AA1A-8486224C827E}" type="datetimeFigureOut">
              <a:rPr lang="ru-RU" smtClean="0"/>
              <a:t>20.11.21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8E49-1764-4D66-871F-119E121A6C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787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25D1-104F-4F5D-AA1A-8486224C827E}" type="datetimeFigureOut">
              <a:rPr lang="ru-RU" smtClean="0"/>
              <a:t>20.11.21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8E49-1764-4D66-871F-119E121A6C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5485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25D1-104F-4F5D-AA1A-8486224C827E}" type="datetimeFigureOut">
              <a:rPr lang="ru-RU" smtClean="0"/>
              <a:t>20.11.21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8E49-1764-4D66-871F-119E121A6C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95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925D1-104F-4F5D-AA1A-8486224C827E}" type="datetimeFigureOut">
              <a:rPr lang="ru-RU" smtClean="0"/>
              <a:t>20.11.21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8908E49-1764-4D66-871F-119E121A6C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849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2">
            <a:extLst>
              <a:ext uri="{FF2B5EF4-FFF2-40B4-BE49-F238E27FC236}">
                <a16:creationId xmlns:a16="http://schemas.microsoft.com/office/drawing/2014/main" id="{5104858E-EA93-42C8-9954-DD52AC448DE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927657" y="3187664"/>
            <a:ext cx="9902247" cy="2855590"/>
          </a:xfrm>
          <a:prstGeom prst="rect">
            <a:avLst/>
          </a:prstGeom>
        </p:spPr>
        <p:txBody>
          <a:bodyPr rtlCol="0">
            <a:normAutofit fontScale="9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ru-RU" altLang="ru-RU" b="1" dirty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Школьному (МБОУ СОШ </a:t>
            </a:r>
            <a:r>
              <a:rPr lang="ru-RU" altLang="ru-RU" b="1" dirty="0" smtClean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№30)</a:t>
            </a:r>
            <a:r>
              <a:rPr lang="ru-RU" alt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u="sng" dirty="0" smtClean="0">
                <a:latin typeface="Times New Roman" pitchFamily="18" charset="0"/>
                <a:cs typeface="Times New Roman" pitchFamily="18" charset="0"/>
              </a:rPr>
              <a:t>8(918)0190918</a:t>
            </a:r>
            <a:r>
              <a:rPr lang="ru-RU" altLang="ru-RU" b="1" dirty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b="1" dirty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 dirty="0" smtClean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 err="1" smtClean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Козадерова</a:t>
            </a:r>
            <a:r>
              <a:rPr lang="ru-RU" altLang="ru-RU" b="1" dirty="0" smtClean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 Любовь Михайловна</a:t>
            </a:r>
            <a:r>
              <a:rPr lang="ru-RU" altLang="ru-RU" b="1" dirty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b="1" dirty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 dirty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Муниципальному (</a:t>
            </a:r>
            <a:r>
              <a:rPr lang="ru-RU" altLang="ru-RU" b="1" dirty="0" err="1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Абинский</a:t>
            </a:r>
            <a:r>
              <a:rPr lang="ru-RU" altLang="ru-RU" b="1" dirty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 район) </a:t>
            </a:r>
            <a:br>
              <a:rPr lang="ru-RU" altLang="ru-RU" b="1" dirty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8-918-494-16-45, 8-918-353-38-78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ru-RU" altLang="ru-RU" b="1" dirty="0">
                <a:solidFill>
                  <a:srgbClr val="3F5B4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altLang="ru-RU" b="1" dirty="0" err="1">
                <a:solidFill>
                  <a:srgbClr val="3F5B4C"/>
                </a:solidFill>
                <a:latin typeface="Times New Roman" pitchFamily="18" charset="0"/>
                <a:cs typeface="Times New Roman" pitchFamily="18" charset="0"/>
              </a:rPr>
              <a:t>Рожик</a:t>
            </a:r>
            <a:r>
              <a:rPr lang="ru-RU" altLang="ru-RU" b="1" dirty="0">
                <a:solidFill>
                  <a:srgbClr val="3F5B4C"/>
                </a:solidFill>
                <a:latin typeface="Times New Roman" pitchFamily="18" charset="0"/>
                <a:cs typeface="Times New Roman" pitchFamily="18" charset="0"/>
              </a:rPr>
              <a:t> Лариса Геннадьевна – главный специалист управления образования, муниципальный координатор</a:t>
            </a:r>
            <a:br>
              <a:rPr lang="ru-RU" altLang="ru-RU" b="1" dirty="0">
                <a:solidFill>
                  <a:srgbClr val="3F5B4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 dirty="0">
                <a:solidFill>
                  <a:srgbClr val="3F5B4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b="1" dirty="0">
                <a:solidFill>
                  <a:srgbClr val="3F5B4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100" b="1" dirty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Краевому (Краснодарский край)</a:t>
            </a:r>
            <a:endParaRPr lang="ru-RU" altLang="ru-RU" sz="3100" dirty="0">
              <a:solidFill>
                <a:schemeClr val="accent5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ru-RU" altLang="ru-RU" sz="1600" b="1" dirty="0">
              <a:solidFill>
                <a:srgbClr val="FF8989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ru-RU" alt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8-918-189-99-02</a:t>
            </a:r>
            <a:endParaRPr lang="ru-RU" sz="3600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81A41CE-B5B7-4DC6-B743-1331B58B210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85612" y="933410"/>
            <a:ext cx="1337444" cy="1321709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F4D142A-7584-4833-B264-F3BFE4DD3C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165" y="3056093"/>
            <a:ext cx="1443624" cy="137568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7C27B0A-47CB-4841-AD54-70B814B023A4}"/>
              </a:ext>
            </a:extLst>
          </p:cNvPr>
          <p:cNvSpPr txBox="1"/>
          <p:nvPr/>
        </p:nvSpPr>
        <p:spPr>
          <a:xfrm>
            <a:off x="5830655" y="6178863"/>
            <a:ext cx="80234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B050"/>
                </a:solidFill>
              </a:rPr>
              <a:t>с 8.00 до 17.00 </a:t>
            </a:r>
          </a:p>
          <a:p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517A55A5-04CA-48FD-AC1C-3B530E719652}"/>
              </a:ext>
            </a:extLst>
          </p:cNvPr>
          <p:cNvSpPr txBox="1">
            <a:spLocks/>
          </p:cNvSpPr>
          <p:nvPr/>
        </p:nvSpPr>
        <p:spPr>
          <a:xfrm>
            <a:off x="1076709" y="171305"/>
            <a:ext cx="10753195" cy="66540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Горячая линия ЕГЭ – спрашивайте, мы поясним и поможем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F3F65865-B6F2-49A6-99C4-BB95A4C19CCE}"/>
              </a:ext>
            </a:extLst>
          </p:cNvPr>
          <p:cNvSpPr/>
          <p:nvPr/>
        </p:nvSpPr>
        <p:spPr>
          <a:xfrm>
            <a:off x="1927657" y="1042692"/>
            <a:ext cx="8867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Каждый школьник, студент или родитель, столкнувшийся с проблемами по вопросам ЕГЭ, может з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адать вопросы о ЕГЭ  по телефону горячей линии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2D4B9FD-A29C-4FB1-9FCE-D456928B8A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45889" y="933410"/>
            <a:ext cx="1859289" cy="234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144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2">
            <a:extLst>
              <a:ext uri="{FF2B5EF4-FFF2-40B4-BE49-F238E27FC236}">
                <a16:creationId xmlns:a16="http://schemas.microsoft.com/office/drawing/2014/main" id="{5104858E-EA93-42C8-9954-DD52AC448DE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927657" y="3187664"/>
            <a:ext cx="9902247" cy="2855590"/>
          </a:xfrm>
          <a:prstGeom prst="rect">
            <a:avLst/>
          </a:prstGeom>
        </p:spPr>
        <p:txBody>
          <a:bodyPr rtlCol="0">
            <a:normAutofit fontScale="9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ru-RU" altLang="ru-RU" b="1" dirty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Школьному (МБОУ СОШ </a:t>
            </a:r>
            <a:r>
              <a:rPr lang="ru-RU" altLang="ru-RU" b="1" dirty="0" smtClean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№30) </a:t>
            </a:r>
            <a:r>
              <a:rPr lang="ru-RU" alt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8(918)0190918</a:t>
            </a:r>
            <a:r>
              <a:rPr lang="ru-RU" altLang="ru-RU" b="1" dirty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b="1" dirty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 dirty="0" err="1" smtClean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Козадерова</a:t>
            </a:r>
            <a:r>
              <a:rPr lang="ru-RU" altLang="ru-RU" b="1" dirty="0" smtClean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 Любовь Михайловна</a:t>
            </a:r>
            <a:r>
              <a:rPr lang="ru-RU" altLang="ru-RU" b="1" dirty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b="1" dirty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 dirty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Муниципальному (</a:t>
            </a:r>
            <a:r>
              <a:rPr lang="ru-RU" altLang="ru-RU" b="1" dirty="0" err="1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Абинский</a:t>
            </a:r>
            <a:r>
              <a:rPr lang="ru-RU" altLang="ru-RU" b="1" dirty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 район) </a:t>
            </a:r>
            <a:br>
              <a:rPr lang="ru-RU" altLang="ru-RU" b="1" dirty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8-918-494-16-45, 8-918-353-38-78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ru-RU" altLang="ru-RU" b="1" dirty="0">
                <a:solidFill>
                  <a:srgbClr val="3F5B4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altLang="ru-RU" b="1" dirty="0" err="1">
                <a:solidFill>
                  <a:srgbClr val="3F5B4C"/>
                </a:solidFill>
                <a:latin typeface="Times New Roman" pitchFamily="18" charset="0"/>
                <a:cs typeface="Times New Roman" pitchFamily="18" charset="0"/>
              </a:rPr>
              <a:t>Рожик</a:t>
            </a:r>
            <a:r>
              <a:rPr lang="ru-RU" altLang="ru-RU" b="1" dirty="0">
                <a:solidFill>
                  <a:srgbClr val="3F5B4C"/>
                </a:solidFill>
                <a:latin typeface="Times New Roman" pitchFamily="18" charset="0"/>
                <a:cs typeface="Times New Roman" pitchFamily="18" charset="0"/>
              </a:rPr>
              <a:t> Лариса Геннадьевна – главный специалист управления образования, муниципальный координатор</a:t>
            </a:r>
            <a:br>
              <a:rPr lang="ru-RU" altLang="ru-RU" b="1" dirty="0">
                <a:solidFill>
                  <a:srgbClr val="3F5B4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 dirty="0">
                <a:solidFill>
                  <a:srgbClr val="3F5B4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b="1" dirty="0">
                <a:solidFill>
                  <a:srgbClr val="3F5B4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100" b="1" dirty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Краевому (Краснодарский край)</a:t>
            </a:r>
            <a:endParaRPr lang="ru-RU" altLang="ru-RU" sz="3100" dirty="0">
              <a:solidFill>
                <a:schemeClr val="accent5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ru-RU" altLang="ru-RU" sz="1600" b="1" dirty="0">
              <a:solidFill>
                <a:srgbClr val="FF8989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ru-RU" alt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8-918-189-99-02</a:t>
            </a:r>
            <a:endParaRPr lang="ru-RU" sz="3600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81A41CE-B5B7-4DC6-B743-1331B58B210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85612" y="933410"/>
            <a:ext cx="1337444" cy="1321709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F4D142A-7584-4833-B264-F3BFE4DD3C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165" y="3056093"/>
            <a:ext cx="1443624" cy="137568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7C27B0A-47CB-4841-AD54-70B814B023A4}"/>
              </a:ext>
            </a:extLst>
          </p:cNvPr>
          <p:cNvSpPr txBox="1"/>
          <p:nvPr/>
        </p:nvSpPr>
        <p:spPr>
          <a:xfrm>
            <a:off x="5830655" y="6178863"/>
            <a:ext cx="80234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B050"/>
                </a:solidFill>
              </a:rPr>
              <a:t>с 8.00 до 17.00 </a:t>
            </a:r>
          </a:p>
          <a:p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517A55A5-04CA-48FD-AC1C-3B530E719652}"/>
              </a:ext>
            </a:extLst>
          </p:cNvPr>
          <p:cNvSpPr txBox="1">
            <a:spLocks/>
          </p:cNvSpPr>
          <p:nvPr/>
        </p:nvSpPr>
        <p:spPr>
          <a:xfrm>
            <a:off x="1076709" y="171305"/>
            <a:ext cx="10753195" cy="66540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Горячая линия по вопросам итогового сочинения (изложения)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F3F65865-B6F2-49A6-99C4-BB95A4C19CCE}"/>
              </a:ext>
            </a:extLst>
          </p:cNvPr>
          <p:cNvSpPr/>
          <p:nvPr/>
        </p:nvSpPr>
        <p:spPr>
          <a:xfrm>
            <a:off x="1927657" y="1042692"/>
            <a:ext cx="8867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Каждый школьник, студент или родитель, столкнувшийся с проблемами,</a:t>
            </a:r>
          </a:p>
          <a:p>
            <a:r>
              <a:rPr lang="ru-RU" alt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может з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адать вопросы о ЕГЭ  по телефону горячей линии</a:t>
            </a:r>
          </a:p>
        </p:txBody>
      </p:sp>
    </p:spTree>
    <p:extLst>
      <p:ext uri="{BB962C8B-B14F-4D97-AF65-F5344CB8AC3E}">
        <p14:creationId xmlns:p14="http://schemas.microsoft.com/office/powerpoint/2010/main" val="84095386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120</TotalTime>
  <Words>87</Words>
  <Application>Microsoft Office PowerPoint</Application>
  <PresentationFormat>Широкоэкранный</PresentationFormat>
  <Paragraphs>15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Times New Roman</vt:lpstr>
      <vt:lpstr>Trebuchet MS</vt:lpstr>
      <vt:lpstr>Wingdings 3</vt:lpstr>
      <vt:lpstr>Аспект</vt:lpstr>
      <vt:lpstr>Школьному (МБОУ СОШ №30) 8(918)0190918  Козадерова Любовь Михайловна Муниципальному (Абинский район)  8-918-494-16-45, 8-918-353-38-78    Рожик Лариса Геннадьевна – главный специалист управления образования, муниципальный координатор  Краевому (Краснодарский край)  8-918-189-99-02</vt:lpstr>
      <vt:lpstr>Школьному (МБОУ СОШ №30) 8(918)0190918 Козадерова Любовь Михайловна Муниципальному (Абинский район)  8-918-494-16-45, 8-918-353-38-78    Рожик Лариса Геннадьевна – главный специалист управления образования, муниципальный координатор  Краевому (Краснодарский край)                8-918-189-99-02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Каждый школьник, студент или родитель, столкнувшийся с проблемами по вопросам ЕГЭ, может звонить по телефонам:   8(918)05-38-302  Марукян Евгения Григорьевна – заместитель начальника управления образования 8(918)35-33-878 Рожик Лариса Геннадьевна – главный специалист управления образования, муниципальный координатор   8(86150)4-18-28  </dc:title>
  <dc:creator>УО</dc:creator>
  <cp:lastModifiedBy>user</cp:lastModifiedBy>
  <cp:revision>6</cp:revision>
  <cp:lastPrinted>2021-11-20T06:55:56Z</cp:lastPrinted>
  <dcterms:created xsi:type="dcterms:W3CDTF">2021-11-19T11:21:23Z</dcterms:created>
  <dcterms:modified xsi:type="dcterms:W3CDTF">2021-11-20T06:56:27Z</dcterms:modified>
</cp:coreProperties>
</file>